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43389" y="908274"/>
            <a:ext cx="30572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CCM-2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300-055)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516604" y="5433866"/>
            <a:ext cx="611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CCM-2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176" y="1901477"/>
            <a:ext cx="1839676" cy="314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24</cp:revision>
  <dcterms:created xsi:type="dcterms:W3CDTF">2011-09-08T13:23:55Z</dcterms:created>
  <dcterms:modified xsi:type="dcterms:W3CDTF">2015-03-20T13:57:12Z</dcterms:modified>
</cp:coreProperties>
</file>